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60"/>
  </p:normalViewPr>
  <p:slideViewPr>
    <p:cSldViewPr>
      <p:cViewPr>
        <p:scale>
          <a:sx n="78" d="100"/>
          <a:sy n="78" d="100"/>
        </p:scale>
        <p:origin x="-804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454B-030B-4980-8CC5-5C28AA4AD6E1}" type="datetimeFigureOut">
              <a:rPr lang="fr-CA" smtClean="0"/>
              <a:pPr/>
              <a:t>2014-02-01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4E544-CF0A-4319-8CF8-57F1CC28418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179512" y="188640"/>
            <a:ext cx="32758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Colorimètre version 3 (avec </a:t>
            </a:r>
            <a:r>
              <a:rPr lang="fr-CA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Arduino</a:t>
            </a:r>
            <a:r>
              <a:rPr lang="fr-C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fr-C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760107" cy="43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ZoneTexte 91"/>
          <p:cNvSpPr txBox="1"/>
          <p:nvPr/>
        </p:nvSpPr>
        <p:spPr>
          <a:xfrm>
            <a:off x="1547665" y="692696"/>
            <a:ext cx="583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Préparation de solutions par dilution et </a:t>
            </a:r>
            <a:br>
              <a:rPr lang="fr-CA" dirty="0" smtClean="0"/>
            </a:br>
            <a:r>
              <a:rPr lang="fr-CA" dirty="0" smtClean="0"/>
              <a:t>vérification de la concentration à l’aide du colorimètre</a:t>
            </a:r>
            <a:endParaRPr lang="fr-CA" dirty="0"/>
          </a:p>
        </p:txBody>
      </p:sp>
      <p:sp>
        <p:nvSpPr>
          <p:cNvPr id="93" name="Légende encadrée 2 92"/>
          <p:cNvSpPr/>
          <p:nvPr/>
        </p:nvSpPr>
        <p:spPr>
          <a:xfrm>
            <a:off x="179512" y="1772816"/>
            <a:ext cx="1296144" cy="864096"/>
          </a:xfrm>
          <a:prstGeom prst="borderCallout2">
            <a:avLst>
              <a:gd name="adj1" fmla="val 42454"/>
              <a:gd name="adj2" fmla="val 100952"/>
              <a:gd name="adj3" fmla="val 42454"/>
              <a:gd name="adj4" fmla="val 134177"/>
              <a:gd name="adj5" fmla="val 100366"/>
              <a:gd name="adj6" fmla="val 229367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 smtClean="0"/>
              <a:t>Cuvettes des élèves</a:t>
            </a:r>
            <a:endParaRPr lang="fr-CA" sz="1200" dirty="0"/>
          </a:p>
        </p:txBody>
      </p:sp>
      <p:sp>
        <p:nvSpPr>
          <p:cNvPr id="94" name="Légende encadrée 2 93"/>
          <p:cNvSpPr/>
          <p:nvPr/>
        </p:nvSpPr>
        <p:spPr>
          <a:xfrm>
            <a:off x="179512" y="2780928"/>
            <a:ext cx="1296144" cy="864096"/>
          </a:xfrm>
          <a:prstGeom prst="borderCallout2">
            <a:avLst>
              <a:gd name="adj1" fmla="val 42454"/>
              <a:gd name="adj2" fmla="val 100952"/>
              <a:gd name="adj3" fmla="val 42454"/>
              <a:gd name="adj4" fmla="val 134177"/>
              <a:gd name="adj5" fmla="val 103188"/>
              <a:gd name="adj6" fmla="val 231249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 smtClean="0"/>
              <a:t>Boîtier du colorimètre</a:t>
            </a:r>
            <a:endParaRPr lang="fr-CA" sz="1200" dirty="0"/>
          </a:p>
        </p:txBody>
      </p:sp>
      <p:sp>
        <p:nvSpPr>
          <p:cNvPr id="95" name="Légende encadrée 2 94"/>
          <p:cNvSpPr/>
          <p:nvPr/>
        </p:nvSpPr>
        <p:spPr>
          <a:xfrm>
            <a:off x="179512" y="4797152"/>
            <a:ext cx="1296144" cy="1224136"/>
          </a:xfrm>
          <a:prstGeom prst="borderCallout2">
            <a:avLst>
              <a:gd name="adj1" fmla="val 42454"/>
              <a:gd name="adj2" fmla="val 100952"/>
              <a:gd name="adj3" fmla="val 42454"/>
              <a:gd name="adj4" fmla="val 134177"/>
              <a:gd name="adj5" fmla="val 18663"/>
              <a:gd name="adj6" fmla="val 302738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 smtClean="0"/>
              <a:t>Réglage de l’intensité lumineuse de la DEL.</a:t>
            </a:r>
            <a:br>
              <a:rPr lang="fr-CA" sz="1200" dirty="0" smtClean="0"/>
            </a:br>
            <a:r>
              <a:rPr lang="fr-CA" sz="1200" dirty="0" smtClean="0"/>
              <a:t>(étalonnage)</a:t>
            </a:r>
            <a:endParaRPr lang="fr-CA" sz="1200" dirty="0"/>
          </a:p>
        </p:txBody>
      </p:sp>
      <p:sp>
        <p:nvSpPr>
          <p:cNvPr id="96" name="Légende encadrée 2 95"/>
          <p:cNvSpPr/>
          <p:nvPr/>
        </p:nvSpPr>
        <p:spPr>
          <a:xfrm flipH="1">
            <a:off x="7524328" y="1556792"/>
            <a:ext cx="1431776" cy="864096"/>
          </a:xfrm>
          <a:prstGeom prst="borderCallout2">
            <a:avLst>
              <a:gd name="adj1" fmla="val 42454"/>
              <a:gd name="adj2" fmla="val 100952"/>
              <a:gd name="adj3" fmla="val 42454"/>
              <a:gd name="adj4" fmla="val 134177"/>
              <a:gd name="adj5" fmla="val 110243"/>
              <a:gd name="adj6" fmla="val 209109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 smtClean="0"/>
              <a:t>Solutions d’étalonnage</a:t>
            </a:r>
            <a:endParaRPr lang="fr-CA" sz="1200" dirty="0"/>
          </a:p>
        </p:txBody>
      </p:sp>
      <p:sp>
        <p:nvSpPr>
          <p:cNvPr id="97" name="Légende encadrée 2 96"/>
          <p:cNvSpPr/>
          <p:nvPr/>
        </p:nvSpPr>
        <p:spPr>
          <a:xfrm flipH="1">
            <a:off x="7524328" y="3645024"/>
            <a:ext cx="1440160" cy="1080120"/>
          </a:xfrm>
          <a:prstGeom prst="borderCallout2">
            <a:avLst>
              <a:gd name="adj1" fmla="val 42454"/>
              <a:gd name="adj2" fmla="val 100952"/>
              <a:gd name="adj3" fmla="val 42454"/>
              <a:gd name="adj4" fmla="val 134177"/>
              <a:gd name="adj5" fmla="val 52958"/>
              <a:gd name="adj6" fmla="val 239715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 err="1" smtClean="0"/>
              <a:t>Arduino</a:t>
            </a:r>
            <a:r>
              <a:rPr lang="fr-CA" sz="1200" dirty="0" smtClean="0"/>
              <a:t> UNO R3</a:t>
            </a:r>
            <a:br>
              <a:rPr lang="fr-CA" sz="1200" dirty="0" smtClean="0"/>
            </a:br>
            <a:r>
              <a:rPr lang="fr-CA" sz="1200" dirty="0" smtClean="0"/>
              <a:t>+</a:t>
            </a:r>
            <a:br>
              <a:rPr lang="fr-CA" sz="1200" dirty="0" smtClean="0"/>
            </a:br>
            <a:r>
              <a:rPr lang="fr-CA" sz="1200" dirty="0" smtClean="0"/>
              <a:t>« </a:t>
            </a:r>
            <a:r>
              <a:rPr lang="fr-CA" sz="1200" dirty="0" err="1" smtClean="0"/>
              <a:t>screwshield</a:t>
            </a:r>
            <a:r>
              <a:rPr lang="fr-CA" sz="1200" dirty="0" smtClean="0"/>
              <a:t> »</a:t>
            </a:r>
            <a:br>
              <a:rPr lang="fr-CA" sz="1200" dirty="0" smtClean="0"/>
            </a:br>
            <a:r>
              <a:rPr lang="fr-CA" sz="1200" dirty="0" smtClean="0"/>
              <a:t>+</a:t>
            </a:r>
          </a:p>
          <a:p>
            <a:pPr algn="ctr"/>
            <a:r>
              <a:rPr lang="fr-CA" sz="1200" dirty="0" smtClean="0"/>
              <a:t>Écran ACL 16x02</a:t>
            </a:r>
            <a:endParaRPr lang="fr-CA" sz="1200" dirty="0"/>
          </a:p>
        </p:txBody>
      </p:sp>
      <p:sp>
        <p:nvSpPr>
          <p:cNvPr id="99" name="Légende encadrée 2 98"/>
          <p:cNvSpPr/>
          <p:nvPr/>
        </p:nvSpPr>
        <p:spPr>
          <a:xfrm flipH="1">
            <a:off x="7524328" y="2636912"/>
            <a:ext cx="1431776" cy="864096"/>
          </a:xfrm>
          <a:prstGeom prst="borderCallout2">
            <a:avLst>
              <a:gd name="adj1" fmla="val 42454"/>
              <a:gd name="adj2" fmla="val 100952"/>
              <a:gd name="adj3" fmla="val 42454"/>
              <a:gd name="adj4" fmla="val 134177"/>
              <a:gd name="adj5" fmla="val 129996"/>
              <a:gd name="adj6" fmla="val 352166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 smtClean="0"/>
              <a:t>DEL RGB </a:t>
            </a:r>
            <a:endParaRPr lang="fr-CA" sz="1200" dirty="0"/>
          </a:p>
        </p:txBody>
      </p:sp>
      <p:sp>
        <p:nvSpPr>
          <p:cNvPr id="102" name="Légende encadrée 2 101"/>
          <p:cNvSpPr/>
          <p:nvPr/>
        </p:nvSpPr>
        <p:spPr>
          <a:xfrm flipH="1">
            <a:off x="7524328" y="4869160"/>
            <a:ext cx="1431776" cy="864096"/>
          </a:xfrm>
          <a:prstGeom prst="borderCallout2">
            <a:avLst>
              <a:gd name="adj1" fmla="val 42454"/>
              <a:gd name="adj2" fmla="val 100952"/>
              <a:gd name="adj3" fmla="val 42454"/>
              <a:gd name="adj4" fmla="val 134177"/>
              <a:gd name="adj5" fmla="val -52017"/>
              <a:gd name="adj6" fmla="val 170790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 smtClean="0"/>
              <a:t>Transformateur 9 VDC avec prise 2.1mm</a:t>
            </a:r>
            <a:endParaRPr lang="fr-CA" sz="12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4067944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R</a:t>
            </a:r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4092328" y="42565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00B050"/>
                </a:solidFill>
              </a:rPr>
              <a:t>G</a:t>
            </a:r>
            <a:endParaRPr lang="fr-CA" b="1" dirty="0">
              <a:solidFill>
                <a:srgbClr val="00B05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4139952" y="39237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0070C0"/>
                </a:solidFill>
              </a:rPr>
              <a:t>B</a:t>
            </a:r>
            <a:endParaRPr lang="fr-CA" b="1" dirty="0">
              <a:solidFill>
                <a:srgbClr val="0070C0"/>
              </a:solidFill>
            </a:endParaRPr>
          </a:p>
        </p:txBody>
      </p:sp>
      <p:sp>
        <p:nvSpPr>
          <p:cNvPr id="112" name="Légende encadrée 2 111"/>
          <p:cNvSpPr/>
          <p:nvPr/>
        </p:nvSpPr>
        <p:spPr>
          <a:xfrm>
            <a:off x="179512" y="3789040"/>
            <a:ext cx="1296144" cy="864096"/>
          </a:xfrm>
          <a:prstGeom prst="borderCallout2">
            <a:avLst>
              <a:gd name="adj1" fmla="val 42454"/>
              <a:gd name="adj2" fmla="val 100952"/>
              <a:gd name="adj3" fmla="val 42454"/>
              <a:gd name="adj4" fmla="val 134177"/>
              <a:gd name="adj5" fmla="val -6867"/>
              <a:gd name="adj6" fmla="val 195505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 smtClean="0"/>
              <a:t>Détecteur de lumière</a:t>
            </a:r>
            <a:endParaRPr lang="fr-CA" sz="1200" dirty="0"/>
          </a:p>
        </p:txBody>
      </p:sp>
      <p:sp>
        <p:nvSpPr>
          <p:cNvPr id="113" name="ZoneTexte 112"/>
          <p:cNvSpPr txBox="1"/>
          <p:nvPr/>
        </p:nvSpPr>
        <p:spPr>
          <a:xfrm>
            <a:off x="1259632" y="58052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L’appareil peut afficher une valeur personnalisée selon la programmation (code source inclus et logiciel gratuit)</a:t>
            </a:r>
          </a:p>
          <a:p>
            <a:r>
              <a:rPr lang="fr-CA" sz="1200" dirty="0" smtClean="0"/>
              <a:t>       Codes source : Voltmètre, signal 0-1023 sans unités ,  affichage g/L ou ppm.</a:t>
            </a:r>
          </a:p>
          <a:p>
            <a:r>
              <a:rPr lang="fr-CA" sz="1200" dirty="0" smtClean="0"/>
              <a:t>       L’affichage g/L ou ppm requiert l’utilisation du logiciel Excel et quelques connaissances de base en programmation</a:t>
            </a:r>
            <a:endParaRPr lang="fr-CA" sz="1200" dirty="0"/>
          </a:p>
        </p:txBody>
      </p:sp>
      <p:sp>
        <p:nvSpPr>
          <p:cNvPr id="114" name="ZoneTexte 113"/>
          <p:cNvSpPr txBox="1"/>
          <p:nvPr/>
        </p:nvSpPr>
        <p:spPr>
          <a:xfrm>
            <a:off x="5940152" y="6488668"/>
            <a:ext cx="313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000" dirty="0" smtClean="0"/>
              <a:t>Réalisé par Yvon </a:t>
            </a:r>
            <a:r>
              <a:rPr lang="fr-CA" sz="1000" dirty="0" err="1" smtClean="0"/>
              <a:t>Quémener</a:t>
            </a:r>
            <a:r>
              <a:rPr lang="fr-CA" sz="1000" dirty="0" smtClean="0"/>
              <a:t> 1 février 2014 </a:t>
            </a:r>
            <a:endParaRPr lang="fr-C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103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extensa</dc:creator>
  <cp:lastModifiedBy>Yvon Quemener</cp:lastModifiedBy>
  <cp:revision>20</cp:revision>
  <dcterms:created xsi:type="dcterms:W3CDTF">2012-11-01T00:37:05Z</dcterms:created>
  <dcterms:modified xsi:type="dcterms:W3CDTF">2014-02-01T14:32:46Z</dcterms:modified>
</cp:coreProperties>
</file>